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80828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>
            <a:off x="4465528" y="3093929"/>
            <a:ext cx="732773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1807</TotalTime>
  <Words>2100</Words>
  <Application>Microsoft Office PowerPoint</Application>
  <PresentationFormat>Widescreen</PresentationFormat>
  <Paragraphs>386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291</cp:revision>
  <dcterms:created xsi:type="dcterms:W3CDTF">2022-05-11T03:47:05Z</dcterms:created>
  <dcterms:modified xsi:type="dcterms:W3CDTF">2023-09-01T05:41:47Z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